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5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ED9A-6F3C-4628-B984-E4CD0DE44941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14F4-CF87-4C1A-BC3D-A2A192D66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7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ED9A-6F3C-4628-B984-E4CD0DE44941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14F4-CF87-4C1A-BC3D-A2A192D66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09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ED9A-6F3C-4628-B984-E4CD0DE44941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14F4-CF87-4C1A-BC3D-A2A192D66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615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ED9A-6F3C-4628-B984-E4CD0DE44941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14F4-CF87-4C1A-BC3D-A2A192D66A57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0008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ED9A-6F3C-4628-B984-E4CD0DE44941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14F4-CF87-4C1A-BC3D-A2A192D66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527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ED9A-6F3C-4628-B984-E4CD0DE44941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14F4-CF87-4C1A-BC3D-A2A192D66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442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ED9A-6F3C-4628-B984-E4CD0DE44941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14F4-CF87-4C1A-BC3D-A2A192D66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7902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ED9A-6F3C-4628-B984-E4CD0DE44941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14F4-CF87-4C1A-BC3D-A2A192D66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673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ED9A-6F3C-4628-B984-E4CD0DE44941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14F4-CF87-4C1A-BC3D-A2A192D66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596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ED9A-6F3C-4628-B984-E4CD0DE44941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14F4-CF87-4C1A-BC3D-A2A192D66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1331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ED9A-6F3C-4628-B984-E4CD0DE44941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14F4-CF87-4C1A-BC3D-A2A192D66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90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ED9A-6F3C-4628-B984-E4CD0DE44941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14F4-CF87-4C1A-BC3D-A2A192D66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834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ED9A-6F3C-4628-B984-E4CD0DE44941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14F4-CF87-4C1A-BC3D-A2A192D66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07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ED9A-6F3C-4628-B984-E4CD0DE44941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14F4-CF87-4C1A-BC3D-A2A192D66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4104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ED9A-6F3C-4628-B984-E4CD0DE44941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14F4-CF87-4C1A-BC3D-A2A192D66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69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ED9A-6F3C-4628-B984-E4CD0DE44941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14F4-CF87-4C1A-BC3D-A2A192D66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0561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ED9A-6F3C-4628-B984-E4CD0DE44941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14F4-CF87-4C1A-BC3D-A2A192D66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710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5DED9A-6F3C-4628-B984-E4CD0DE44941}" type="datetimeFigureOut">
              <a:rPr lang="en-IN" smtClean="0"/>
              <a:t>01-08-2023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114F4-CF87-4C1A-BC3D-A2A192D66A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1225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to.wuestenigel.com/delicious-junk-food-burger-iced-drink-and-fries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lwr/274495128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ambientebio.it/alimentazione-biologica/junk-food-advertising-how-watching-tv-is-hazardous-to-your-childrens-health/" TargetMode="External"/><Relationship Id="rId5" Type="http://schemas.openxmlformats.org/officeDocument/2006/relationships/image" Target="../media/image23.jpg"/><Relationship Id="rId4" Type="http://schemas.openxmlformats.org/officeDocument/2006/relationships/hyperlink" Target="https://creativecommons.org/licenses/by-nc-sa/3.0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nadircruise/2407404465/" TargetMode="External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ookingfromheart.com/2016/04/29/poori-whole-wheat-poori-recipe/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os-lasfinge.blogspot.com/2015/10/obesity-day-2015.html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600904" TargetMode="External"/><Relationship Id="rId7" Type="http://schemas.openxmlformats.org/officeDocument/2006/relationships/hyperlink" Target="https://www.wallpaperflare.com/the-dazzling-colorful-candy-fruit-sugar-wallpaper-mpiaz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jpg"/><Relationship Id="rId5" Type="http://schemas.openxmlformats.org/officeDocument/2006/relationships/hyperlink" Target="http://ledgerinsights.com/blockchain-sugar-trading-platform-launches-in-dubai/" TargetMode="Externa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ndabergnow.com/2021/01/06/blood-pressure-test-reduce-stroke-risk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pngall.com/chips-png/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ockpicturesforeveryone.com/2011/04/processed-juices-in-india.html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pexels.com/photo/coke-soft-drink-coca-cola-beverage-39720/" TargetMode="External"/><Relationship Id="rId5" Type="http://schemas.openxmlformats.org/officeDocument/2006/relationships/image" Target="../media/image17.jpeg"/><Relationship Id="rId4" Type="http://schemas.openxmlformats.org/officeDocument/2006/relationships/hyperlink" Target="https://creativecommons.org/licenses/by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337175&amp;picture=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lickr.com/photos/jupacri/7561805672/" TargetMode="Externa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far.net/news/brazil-s-dietary-guidelines-eat-real-food-together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xhere.com/en/photo/37202" TargetMode="Externa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71416-BD18-6974-D745-988B01FC6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0800000" flipV="1">
            <a:off x="979857" y="632819"/>
            <a:ext cx="8825658" cy="1447801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JUNK FOOD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8B248E-B3FE-DC11-2C87-547A6E8EF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9857" y="2354094"/>
            <a:ext cx="8825658" cy="190662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919AD-2ECB-B16A-3F8C-F35CE20C5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5010" y="2354094"/>
            <a:ext cx="10281980" cy="3740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D867D-0AD4-4DB8-611B-3B5769403921}"/>
              </a:ext>
            </a:extLst>
          </p:cNvPr>
          <p:cNvSpPr txBox="1"/>
          <p:nvPr/>
        </p:nvSpPr>
        <p:spPr>
          <a:xfrm>
            <a:off x="955010" y="6858000"/>
            <a:ext cx="102819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foto.wuestenigel.com/delicious-junk-food-burger-iced-drink-and-fries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44207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3D22A5-48F0-44E7-EED3-F4C83427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41" y="838200"/>
            <a:ext cx="10263627" cy="2400300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Finally “say no to junk  food”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784A91-79B4-A834-BD7F-09886CCAE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N </a:t>
            </a:r>
            <a:r>
              <a:rPr lang="en-IN" dirty="0" err="1"/>
              <a:t>n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496792-A53F-D3A9-46FF-E885D501F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2059" y="2374883"/>
            <a:ext cx="5051322" cy="3644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798376-7762-CEE8-2192-DC33F8B7BB15}"/>
              </a:ext>
            </a:extLst>
          </p:cNvPr>
          <p:cNvSpPr txBox="1"/>
          <p:nvPr/>
        </p:nvSpPr>
        <p:spPr>
          <a:xfrm>
            <a:off x="2667000" y="685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://www.flickr.com/photos/lwr/274495128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-sa/3.0/"/>
              </a:rPr>
              <a:t>CC BY-SA-NC</a:t>
            </a:r>
            <a:endParaRPr lang="en-IN" sz="9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269EF7-DCA8-6EAE-F4C1-401E1657E0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96000" y="2909119"/>
            <a:ext cx="5631762" cy="352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58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64CC-C4CF-DBA5-5273-92F8BB8E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1681315"/>
            <a:ext cx="8825659" cy="4247535"/>
          </a:xfrm>
        </p:spPr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We all know that health is wealth if we want to live a healthy life then we need to adopt healthy eating habits.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C4E11-AEBF-503E-29EC-B249ED22B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……………………….</a:t>
            </a:r>
          </a:p>
        </p:txBody>
      </p:sp>
    </p:spTree>
    <p:extLst>
      <p:ext uri="{BB962C8B-B14F-4D97-AF65-F5344CB8AC3E}">
        <p14:creationId xmlns:p14="http://schemas.microsoft.com/office/powerpoint/2010/main" val="183831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DA003-ABBB-78D1-C7ED-6FC4FC73635B}"/>
              </a:ext>
            </a:extLst>
          </p:cNvPr>
          <p:cNvSpPr txBox="1"/>
          <p:nvPr/>
        </p:nvSpPr>
        <p:spPr>
          <a:xfrm flipH="1">
            <a:off x="4371914" y="2962071"/>
            <a:ext cx="47819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latin typeface="Bahnschrift SemiBold Condensed" panose="020B0502040204020203" pitchFamily="34" charset="0"/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1234280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141A-8FB9-92C6-FE24-925F32725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94069"/>
          </a:xfrm>
        </p:spPr>
        <p:txBody>
          <a:bodyPr/>
          <a:lstStyle/>
          <a:p>
            <a:r>
              <a:rPr lang="en-IN" dirty="0"/>
              <a:t>What is it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A2DB5-0F38-BA80-C1AF-586226B56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71" y="1494071"/>
            <a:ext cx="9607401" cy="4911212"/>
          </a:xfrm>
        </p:spPr>
        <p:txBody>
          <a:bodyPr/>
          <a:lstStyle/>
          <a:p>
            <a:r>
              <a:rPr lang="en-IN" dirty="0"/>
              <a:t>Junk food is a type of food that contains a lot of calories , fats , sugars, and salt and contains  few proteins , vitamins and minerals</a:t>
            </a:r>
            <a:r>
              <a:rPr lang="en-IN" dirty="0">
                <a:latin typeface="Arial Black" panose="020B0A04020102020204" pitchFamily="34" charset="0"/>
              </a:rPr>
              <a:t>.</a:t>
            </a:r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8518E-6B4A-CB5D-FF97-3267DBA6C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6310" y="2310582"/>
            <a:ext cx="3864077" cy="3860684"/>
          </a:xfrm>
          <a:prstGeom prst="rect">
            <a:avLst/>
          </a:prstGeom>
        </p:spPr>
      </p:pic>
      <p:pic>
        <p:nvPicPr>
          <p:cNvPr id="8" name="Picture 7" descr="Pizza">
            <a:extLst>
              <a:ext uri="{FF2B5EF4-FFF2-40B4-BE49-F238E27FC236}">
                <a16:creationId xmlns:a16="http://schemas.microsoft.com/office/drawing/2014/main" id="{89C40CFE-4193-FBB8-9677-EC6B528A0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526" y="2310582"/>
            <a:ext cx="3864077" cy="38606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CB5E76-C9E2-B0C0-1432-076D117DDF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416743" y="2310582"/>
            <a:ext cx="3558948" cy="38606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10A04C-3D8B-97AD-2FE3-C75A19C5A3F8}"/>
              </a:ext>
            </a:extLst>
          </p:cNvPr>
          <p:cNvSpPr txBox="1"/>
          <p:nvPr/>
        </p:nvSpPr>
        <p:spPr>
          <a:xfrm>
            <a:off x="8495071" y="6813550"/>
            <a:ext cx="2644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6" tooltip="http://www.cookingfromheart.com/2016/04/29/poori-whole-wheat-poori-recipe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7" tooltip="https://creativecommons.org/licenses/by-nc-nd/3.0/"/>
              </a:rPr>
              <a:t>CC BY-NC-ND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523656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F27C-FB37-A24A-9185-C7450BE63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85135"/>
            <a:ext cx="9404723" cy="1568113"/>
          </a:xfrm>
        </p:spPr>
        <p:txBody>
          <a:bodyPr/>
          <a:lstStyle/>
          <a:p>
            <a:r>
              <a:rPr lang="en-IN" dirty="0"/>
              <a:t>IT IS BAD BECAUSE </a:t>
            </a:r>
            <a:br>
              <a:rPr lang="en-IN" dirty="0"/>
            </a:br>
            <a:r>
              <a:rPr lang="en-IN" dirty="0"/>
              <a:t>IT HAS……….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CB6BD-85A6-0630-B81E-9D3924096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284" y="2163097"/>
            <a:ext cx="5047368" cy="4837471"/>
          </a:xfrm>
        </p:spPr>
        <p:txBody>
          <a:bodyPr>
            <a:normAutofit/>
          </a:bodyPr>
          <a:lstStyle/>
          <a:p>
            <a:r>
              <a:rPr lang="en-IN" sz="2800" dirty="0"/>
              <a:t>TOO MUCH FAT:-</a:t>
            </a:r>
            <a:endParaRPr lang="en-IN" sz="2800" u="sng" dirty="0"/>
          </a:p>
          <a:p>
            <a:r>
              <a:rPr lang="en-IN" sz="2800" u="sng" dirty="0"/>
              <a:t>The junk food contains a lot of fats.</a:t>
            </a:r>
          </a:p>
          <a:p>
            <a:r>
              <a:rPr lang="en-IN" sz="2800" u="sng" dirty="0"/>
              <a:t>A diet with too much fat can cause obesity or increase of weight  causing diseases in many parts of the body including heart.</a:t>
            </a:r>
            <a:endParaRPr lang="en-IN" sz="28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0AC1EE5-5DF7-CF3E-E63D-F507B34FAA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52306" y="1157591"/>
            <a:ext cx="4748546" cy="5098747"/>
          </a:xfrm>
        </p:spPr>
      </p:pic>
    </p:spTree>
    <p:extLst>
      <p:ext uri="{BB962C8B-B14F-4D97-AF65-F5344CB8AC3E}">
        <p14:creationId xmlns:p14="http://schemas.microsoft.com/office/powerpoint/2010/main" val="4044195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C679-03E6-5595-CA4F-D4AA62BF3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8" y="639097"/>
            <a:ext cx="9508665" cy="2789903"/>
          </a:xfrm>
        </p:spPr>
        <p:txBody>
          <a:bodyPr/>
          <a:lstStyle/>
          <a:p>
            <a:r>
              <a:rPr lang="en-IN" dirty="0"/>
              <a:t>TOO MUCH SUGAR :-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2382E-02B1-3128-BC3B-F2E93A311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5639" y="-1252383"/>
            <a:ext cx="8288593" cy="6708058"/>
          </a:xfrm>
        </p:spPr>
        <p:txBody>
          <a:bodyPr/>
          <a:lstStyle/>
          <a:p>
            <a:r>
              <a:rPr lang="en-IN" dirty="0"/>
              <a:t>This food contains great quantities of sugar which makes it delicious but too much sugar creates fat , decays our teeth and it is bad for our blood.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44040-8E09-B778-8E90-CD1249A3E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5639" y="2783450"/>
            <a:ext cx="4355691" cy="3951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66EDB0-C00A-56A5-0FD6-B3E5CE23A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45910" y="122903"/>
            <a:ext cx="3598606" cy="2660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FB8C94-D7DA-5CF3-7FED-038B752DA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709652" y="3057832"/>
            <a:ext cx="7334864" cy="367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31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36F12-0E33-B810-BD32-4B98C1558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1662"/>
            <a:ext cx="9404723" cy="1138647"/>
          </a:xfrm>
        </p:spPr>
        <p:txBody>
          <a:bodyPr/>
          <a:lstStyle/>
          <a:p>
            <a:r>
              <a:rPr lang="en-IN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TOO MUCH SALT:-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16069-9A35-4286-FB1A-A6AE4D194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1" y="1740309"/>
            <a:ext cx="4853540" cy="4516029"/>
          </a:xfrm>
        </p:spPr>
        <p:txBody>
          <a:bodyPr/>
          <a:lstStyle/>
          <a:p>
            <a:r>
              <a:rPr lang="en-IN" sz="3200" dirty="0"/>
              <a:t>Usually junk food contains a lot of salt which contains sodium in it and sodium in high quantities is bad for our body</a:t>
            </a:r>
            <a:r>
              <a:rPr lang="en-IN" dirty="0"/>
              <a:t>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1E1296E-B571-B5BD-D344-39545537EE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54675" y="1944270"/>
            <a:ext cx="5891214" cy="4516029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7FABB1-3E09-4EC6-F742-BC369E410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63165" y="397701"/>
            <a:ext cx="3556369" cy="119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0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D77EEA-F25E-854C-CA35-BDDE20A32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03" y="1120876"/>
            <a:ext cx="9203865" cy="1789471"/>
          </a:xfrm>
        </p:spPr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Why Do We Prefer Junk Food: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043D74-C327-8BFF-E545-185411209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1716" y="1877961"/>
            <a:ext cx="8334046" cy="4080388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/>
              <a:t>it is everywhere 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/>
              <a:t>quick and easy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/>
              <a:t>it is cheap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3600" dirty="0"/>
              <a:t>it tastes good and very attractive</a:t>
            </a:r>
          </a:p>
        </p:txBody>
      </p:sp>
    </p:spTree>
    <p:extLst>
      <p:ext uri="{BB962C8B-B14F-4D97-AF65-F5344CB8AC3E}">
        <p14:creationId xmlns:p14="http://schemas.microsoft.com/office/powerpoint/2010/main" val="675090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F8F897-7E8A-E323-5F27-AE2C59E0F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6" y="521109"/>
            <a:ext cx="9404723" cy="2654709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ITS EFFECTS:</a:t>
            </a:r>
            <a:br>
              <a:rPr lang="en-IN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IN" sz="2800" dirty="0">
                <a:solidFill>
                  <a:schemeClr val="tx1"/>
                </a:solidFill>
              </a:rPr>
              <a:t>~packaging</a:t>
            </a:r>
            <a:br>
              <a:rPr lang="en-IN" sz="2800" dirty="0">
                <a:solidFill>
                  <a:schemeClr val="tx1"/>
                </a:solidFill>
              </a:rPr>
            </a:br>
            <a:r>
              <a:rPr lang="en-IN" sz="2800" dirty="0">
                <a:solidFill>
                  <a:schemeClr val="tx1"/>
                </a:solidFill>
              </a:rPr>
              <a:t>~fast food places use a lot of packaging.</a:t>
            </a:r>
            <a:br>
              <a:rPr lang="en-IN" sz="2800" dirty="0">
                <a:solidFill>
                  <a:schemeClr val="tx1"/>
                </a:solidFill>
              </a:rPr>
            </a:br>
            <a:r>
              <a:rPr lang="en-IN" sz="2800" dirty="0">
                <a:solidFill>
                  <a:schemeClr val="tx1"/>
                </a:solidFill>
              </a:rPr>
              <a:t>~the overuse of straws, boxes and plasticware is the biggest source of urban litter.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F32B9-A167-30CF-85D7-AC2EED38F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0137" y="3333135"/>
            <a:ext cx="7573657" cy="3406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A489EC-E39D-2B5B-0689-01F7B6A0D14C}"/>
              </a:ext>
            </a:extLst>
          </p:cNvPr>
          <p:cNvSpPr txBox="1"/>
          <p:nvPr/>
        </p:nvSpPr>
        <p:spPr>
          <a:xfrm>
            <a:off x="410137" y="8854967"/>
            <a:ext cx="75736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ww.stockpicturesforeveryone.com/2011/04/processed-juices-in-india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/3.0/"/>
              </a:rPr>
              <a:t>CC BY</a:t>
            </a:r>
            <a:endParaRPr lang="en-IN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4A7341-2373-B4C2-D141-A4610B8CDF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463064" y="2625213"/>
            <a:ext cx="3318799" cy="412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28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CB40E6-1440-3854-1305-807B9A35E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JUNK FOOD CAUSES FATIGUE: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2AF00-9497-D4B7-1B5C-77A697A86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39964"/>
            <a:ext cx="8946541" cy="1693172"/>
          </a:xfrm>
        </p:spPr>
        <p:txBody>
          <a:bodyPr>
            <a:normAutofit/>
          </a:bodyPr>
          <a:lstStyle/>
          <a:p>
            <a:r>
              <a:rPr lang="en-IN" sz="2800" dirty="0"/>
              <a:t>Eating junk food gives a feeling of fullness in the stomach. The child may become tired and is also not able to perform the daily tasks.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7AEA3-6800-FC35-7723-0CC2DC9E0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20877" y="3198813"/>
            <a:ext cx="4318627" cy="3611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BD9013-827E-6AFB-F87F-1F703A71B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32206" y="3198813"/>
            <a:ext cx="4318627" cy="36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0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E5CC2-0758-7F97-DBD0-B3B526066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443541"/>
            <a:ext cx="9404723" cy="1400530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</a:schemeClr>
                </a:solidFill>
              </a:rPr>
              <a:t>FAMILY TIME DECRESE: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23C1F-9D22-FDA9-26B3-C32E2E3CB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4847870"/>
            <a:ext cx="8946541" cy="140053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endParaRPr lang="en-IN" dirty="0"/>
          </a:p>
          <a:p>
            <a:pPr marL="0" indent="0">
              <a:buNone/>
            </a:pPr>
            <a:r>
              <a:rPr lang="en-IN" dirty="0"/>
              <a:t>By eating too much one looses time with their family. When eating fast food meals we miss the cherished family meals where families spend quality time together.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C99F77-3FC0-F36B-D396-3D963CF3B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6645" y="1376515"/>
            <a:ext cx="7187381" cy="36577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89E6B8-E54B-DC31-5010-95C8F1B61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31512" y="1376515"/>
            <a:ext cx="4454012" cy="364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12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1572</TotalTime>
  <Words>341</Words>
  <Application>Microsoft Office PowerPoint</Application>
  <PresentationFormat>Widescreen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Algerian</vt:lpstr>
      <vt:lpstr>Arial</vt:lpstr>
      <vt:lpstr>Arial Black</vt:lpstr>
      <vt:lpstr>Arial Rounded MT Bold</vt:lpstr>
      <vt:lpstr>Bahnschrift SemiBold Condensed</vt:lpstr>
      <vt:lpstr>Century Gothic</vt:lpstr>
      <vt:lpstr>Wingdings</vt:lpstr>
      <vt:lpstr>Wingdings 3</vt:lpstr>
      <vt:lpstr>Ion</vt:lpstr>
      <vt:lpstr>JUNK FOOD</vt:lpstr>
      <vt:lpstr>What is it ?</vt:lpstr>
      <vt:lpstr>IT IS BAD BECAUSE  IT HAS……….</vt:lpstr>
      <vt:lpstr>TOO MUCH SUGAR :-</vt:lpstr>
      <vt:lpstr>TOO MUCH SALT:-</vt:lpstr>
      <vt:lpstr>Why Do We Prefer Junk Food:</vt:lpstr>
      <vt:lpstr>ITS EFFECTS: ~packaging ~fast food places use a lot of packaging. ~the overuse of straws, boxes and plasticware is the biggest source of urban litter.</vt:lpstr>
      <vt:lpstr>JUNK FOOD CAUSES FATIGUE:</vt:lpstr>
      <vt:lpstr>FAMILY TIME DECRESE:</vt:lpstr>
      <vt:lpstr>Finally “say no to junk  food”</vt:lpstr>
      <vt:lpstr>We all know that health is wealth if we want to live a healthy life then we need to adopt healthy eating habits.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JUNK FOOD</dc:title>
  <dc:creator>Nirmaan</dc:creator>
  <cp:lastModifiedBy>Nirmaan</cp:lastModifiedBy>
  <cp:revision>3</cp:revision>
  <dcterms:created xsi:type="dcterms:W3CDTF">2023-07-27T04:26:21Z</dcterms:created>
  <dcterms:modified xsi:type="dcterms:W3CDTF">2023-08-02T03:34:51Z</dcterms:modified>
</cp:coreProperties>
</file>